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245BF-B8C3-4CAB-B836-043217A7D070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4086B-A340-4FD5-8738-BFECF83AC7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245BF-B8C3-4CAB-B836-043217A7D070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4086B-A340-4FD5-8738-BFECF83AC7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245BF-B8C3-4CAB-B836-043217A7D070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4086B-A340-4FD5-8738-BFECF83AC7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245BF-B8C3-4CAB-B836-043217A7D070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4086B-A340-4FD5-8738-BFECF83AC7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245BF-B8C3-4CAB-B836-043217A7D070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4086B-A340-4FD5-8738-BFECF83AC7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245BF-B8C3-4CAB-B836-043217A7D070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4086B-A340-4FD5-8738-BFECF83AC7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245BF-B8C3-4CAB-B836-043217A7D070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4086B-A340-4FD5-8738-BFECF83AC7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245BF-B8C3-4CAB-B836-043217A7D070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4086B-A340-4FD5-8738-BFECF83AC7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245BF-B8C3-4CAB-B836-043217A7D070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4086B-A340-4FD5-8738-BFECF83AC7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245BF-B8C3-4CAB-B836-043217A7D070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4086B-A340-4FD5-8738-BFECF83AC7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245BF-B8C3-4CAB-B836-043217A7D070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4086B-A340-4FD5-8738-BFECF83AC7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F245BF-B8C3-4CAB-B836-043217A7D070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24086B-A340-4FD5-8738-BFECF83AC7C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14401"/>
            <a:ext cx="7772400" cy="2057399"/>
          </a:xfrm>
        </p:spPr>
        <p:txBody>
          <a:bodyPr/>
          <a:lstStyle/>
          <a:p>
            <a:r>
              <a:rPr lang="en-US" dirty="0" smtClean="0"/>
              <a:t>Section 3-4 b: The Polygon Angle-Sum Theorem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2209800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Goal 2.03:  Apply properties, definitions, and theorems of two-dimensional figures to solve problems and write proofs: c) other polygons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Check Homework</a:t>
            </a:r>
          </a:p>
          <a:p>
            <a:pPr>
              <a:buNone/>
            </a:pPr>
            <a:r>
              <a:rPr lang="en-US" dirty="0" smtClean="0"/>
              <a:t>Review </a:t>
            </a:r>
            <a:r>
              <a:rPr lang="en-US" dirty="0" smtClean="0"/>
              <a:t>Vocabulary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Complete Worksheet: 10 – 1: Additional Practice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Independent Practice:  Practice 3-4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Standardized Test Prep: </a:t>
            </a:r>
            <a:r>
              <a:rPr lang="en-US" dirty="0" smtClean="0">
                <a:solidFill>
                  <a:srgbClr val="7030A0"/>
                </a:solidFill>
              </a:rPr>
              <a:t>p </a:t>
            </a:r>
            <a:r>
              <a:rPr lang="en-US" smtClean="0">
                <a:solidFill>
                  <a:srgbClr val="7030A0"/>
                </a:solidFill>
              </a:rPr>
              <a:t>150 </a:t>
            </a:r>
            <a:r>
              <a:rPr lang="en-US" smtClean="0">
                <a:solidFill>
                  <a:srgbClr val="7030A0"/>
                </a:solidFill>
              </a:rPr>
              <a:t>(64 </a:t>
            </a:r>
            <a:r>
              <a:rPr lang="en-US" smtClean="0">
                <a:solidFill>
                  <a:srgbClr val="7030A0"/>
                </a:solidFill>
              </a:rPr>
              <a:t>– </a:t>
            </a:r>
            <a:r>
              <a:rPr lang="en-US" smtClean="0">
                <a:solidFill>
                  <a:srgbClr val="7030A0"/>
                </a:solidFill>
              </a:rPr>
              <a:t>70)</a:t>
            </a:r>
            <a:endParaRPr lang="en-US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Homework</a:t>
            </a:r>
            <a:r>
              <a:rPr lang="en-US" dirty="0" smtClean="0"/>
              <a:t>:  </a:t>
            </a:r>
            <a:r>
              <a:rPr lang="en-US" dirty="0" smtClean="0">
                <a:solidFill>
                  <a:srgbClr val="7030A0"/>
                </a:solidFill>
              </a:rPr>
              <a:t>Mixed Review: p 150 (71 – 86)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Worksheet: </a:t>
            </a:r>
            <a:r>
              <a:rPr lang="en-US" dirty="0" smtClean="0">
                <a:solidFill>
                  <a:srgbClr val="7030A0"/>
                </a:solidFill>
              </a:rPr>
              <a:t>Applying Parallel Lines to Polygons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82</Words>
  <Application>Microsoft Office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Section 3-4 b: The Polygon Angle-Sum Theorem</vt:lpstr>
      <vt:lpstr>Slide 2</vt:lpstr>
      <vt:lpstr>Assessment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3-4 b: The Polygon Angle-Sum Theorem</dc:title>
  <dc:creator>kimberly sharkey</dc:creator>
  <cp:lastModifiedBy>kimberly sharkey</cp:lastModifiedBy>
  <cp:revision>2</cp:revision>
  <dcterms:created xsi:type="dcterms:W3CDTF">2010-02-21T03:06:20Z</dcterms:created>
  <dcterms:modified xsi:type="dcterms:W3CDTF">2011-01-12T02:20:02Z</dcterms:modified>
</cp:coreProperties>
</file>